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7" r:id="rId5"/>
    <p:sldId id="259" r:id="rId6"/>
    <p:sldId id="268" r:id="rId7"/>
    <p:sldId id="261" r:id="rId8"/>
    <p:sldId id="263" r:id="rId9"/>
    <p:sldId id="264" r:id="rId10"/>
    <p:sldId id="265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6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504D9F-CD7A-4434-9C86-DB7915A36A93}" type="datetimeFigureOut">
              <a:rPr lang="en-US" smtClean="0"/>
              <a:t>2/13/13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957246-0166-473C-A40A-8BA0882BBB6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4419600" cy="606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4-2 and 4-3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971800"/>
            <a:ext cx="4419600" cy="182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Classifying Triangles and Angle Relationships in Triangles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995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4-3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7" y="2057400"/>
            <a:ext cx="8824274" cy="2747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11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the triangle sum theorem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29434"/>
            <a:ext cx="5181600" cy="3689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97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of the triangle sum theorem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808036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695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143000"/>
            <a:ext cx="7941733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0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39982"/>
            <a:ext cx="821574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51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84122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738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395427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56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7" y="1447800"/>
            <a:ext cx="8185484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28" y="3505200"/>
            <a:ext cx="8395427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587063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784686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67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1) List everything you know about the angles of triangles.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2) List everything you know about the sides </a:t>
            </a:r>
            <a:r>
              <a:rPr lang="en-US" sz="2800" smtClean="0"/>
              <a:t>of triangles.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3) What are some ways to show that two triangles are congruent?</a:t>
            </a:r>
          </a:p>
          <a:p>
            <a:pPr marL="0" indent="0" algn="ctr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695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4.2 Assignment: (</a:t>
            </a:r>
            <a:r>
              <a:rPr lang="en-US" sz="4800" dirty="0" err="1"/>
              <a:t>pp</a:t>
            </a:r>
            <a:r>
              <a:rPr lang="en-US" sz="4800" dirty="0"/>
              <a:t> 227-228) 12, 16, 18, 22, 24, 28.</a:t>
            </a:r>
          </a:p>
          <a:p>
            <a:r>
              <a:rPr lang="en-US" sz="4800" dirty="0"/>
              <a:t>4.3 Assignment (</a:t>
            </a:r>
            <a:r>
              <a:rPr lang="en-US" sz="4800" dirty="0" err="1"/>
              <a:t>pp</a:t>
            </a:r>
            <a:r>
              <a:rPr lang="en-US" sz="4800" dirty="0"/>
              <a:t> 236-237) 15, 16, 20, 22, 24, 29, 33, 38, 39.</a:t>
            </a:r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66361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4-2 Classifying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655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Triangles classified by angles: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2595370" cy="2244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545" y="1793289"/>
            <a:ext cx="3622964" cy="220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738745"/>
            <a:ext cx="2149527" cy="224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770" y="4162528"/>
            <a:ext cx="2792026" cy="239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67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51" y="1524000"/>
            <a:ext cx="882194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77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4-2 CLASSIFYING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6556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Triangles classified by sides: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6967"/>
            <a:ext cx="2759548" cy="2057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6967"/>
            <a:ext cx="3462770" cy="220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547" y="4361834"/>
            <a:ext cx="3029488" cy="224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60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928478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56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manufacturer produces musical triangles by bending pieces of steel into the shape of an equilateral triangle.  If each side of the triangle measures 4 inches, how many triangles can the manufacturer make from a 100 inch piece of steel?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4-3 angle relationships in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7200" dirty="0" smtClean="0"/>
          </a:p>
          <a:p>
            <a:pPr marL="0" indent="0" algn="ctr">
              <a:buNone/>
            </a:pPr>
            <a:r>
              <a:rPr lang="en-US" sz="7200" dirty="0" smtClean="0"/>
              <a:t>TRIANGLE ACTIVITY</a:t>
            </a:r>
          </a:p>
        </p:txBody>
      </p:sp>
    </p:spTree>
    <p:extLst>
      <p:ext uri="{BB962C8B-B14F-4D97-AF65-F5344CB8AC3E}">
        <p14:creationId xmlns:p14="http://schemas.microsoft.com/office/powerpoint/2010/main" val="522549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your observations about the three angles of your triangles being put together?</a:t>
            </a:r>
          </a:p>
          <a:p>
            <a:r>
              <a:rPr lang="en-US" dirty="0" smtClean="0"/>
              <a:t>What was similar?</a:t>
            </a:r>
          </a:p>
          <a:p>
            <a:r>
              <a:rPr lang="en-US" dirty="0" smtClean="0"/>
              <a:t>What was different?</a:t>
            </a:r>
          </a:p>
          <a:p>
            <a:r>
              <a:rPr lang="en-US" dirty="0" smtClean="0"/>
              <a:t>What can you conclude from this activity?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64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8426</TotalTime>
  <Words>225</Words>
  <Application>Microsoft Macintosh PowerPoint</Application>
  <PresentationFormat>On-screen Show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Trek</vt:lpstr>
      <vt:lpstr>4-2 and 4-3</vt:lpstr>
      <vt:lpstr>WARM UP</vt:lpstr>
      <vt:lpstr>4-2 Classifying Triangles</vt:lpstr>
      <vt:lpstr>PowerPoint Presentation</vt:lpstr>
      <vt:lpstr>4-2 CLASSIFYING TRIANGLES</vt:lpstr>
      <vt:lpstr>PowerPoint Presentation</vt:lpstr>
      <vt:lpstr>4-2</vt:lpstr>
      <vt:lpstr>4-3 angle relationships in triangles</vt:lpstr>
      <vt:lpstr>Triangle activity</vt:lpstr>
      <vt:lpstr>4-3</vt:lpstr>
      <vt:lpstr>Proof of the triangle sum theorem</vt:lpstr>
      <vt:lpstr>Application of the triangle sum theorem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assignmentS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</dc:creator>
  <cp:lastModifiedBy>Bill  Gripentrog</cp:lastModifiedBy>
  <cp:revision>28</cp:revision>
  <cp:lastPrinted>2013-02-13T14:35:47Z</cp:lastPrinted>
  <dcterms:created xsi:type="dcterms:W3CDTF">2012-08-24T13:05:47Z</dcterms:created>
  <dcterms:modified xsi:type="dcterms:W3CDTF">2013-02-13T14:36:19Z</dcterms:modified>
</cp:coreProperties>
</file>